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316" r:id="rId2"/>
    <p:sldId id="318" r:id="rId3"/>
    <p:sldId id="425" r:id="rId4"/>
    <p:sldId id="413" r:id="rId5"/>
    <p:sldId id="414" r:id="rId6"/>
    <p:sldId id="417" r:id="rId7"/>
    <p:sldId id="419" r:id="rId8"/>
    <p:sldId id="418" r:id="rId9"/>
    <p:sldId id="420" r:id="rId10"/>
    <p:sldId id="426" r:id="rId11"/>
    <p:sldId id="415" r:id="rId12"/>
    <p:sldId id="421" r:id="rId13"/>
    <p:sldId id="422" r:id="rId14"/>
    <p:sldId id="423" r:id="rId15"/>
    <p:sldId id="424" r:id="rId16"/>
    <p:sldId id="409" r:id="rId1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1358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F7F0-0D88-46F3-A7D2-E6C0981E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C903F-C23F-4F49-A25D-24DD4AFE971B}"/>
              </a:ext>
            </a:extLst>
          </p:cNvPr>
          <p:cNvSpPr txBox="1"/>
          <p:nvPr/>
        </p:nvSpPr>
        <p:spPr>
          <a:xfrm>
            <a:off x="1382059" y="2784877"/>
            <a:ext cx="10241280" cy="1790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Show the data….but not necessarily all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The less clutter the better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Integrate text and data</a:t>
            </a:r>
          </a:p>
        </p:txBody>
      </p:sp>
    </p:spTree>
    <p:extLst>
      <p:ext uri="{BB962C8B-B14F-4D97-AF65-F5344CB8AC3E}">
        <p14:creationId xmlns:p14="http://schemas.microsoft.com/office/powerpoint/2010/main" val="140731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01BE-92F0-44D2-AB1E-3B80CEBC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figures great?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A4671-B887-4F4A-84F2-798F7BAAD3FC}"/>
              </a:ext>
            </a:extLst>
          </p:cNvPr>
          <p:cNvSpPr txBox="1"/>
          <p:nvPr/>
        </p:nvSpPr>
        <p:spPr>
          <a:xfrm>
            <a:off x="2272937" y="1286385"/>
            <a:ext cx="7646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800" dirty="0"/>
              <a:t>Attentive vs Pre-attentive processing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72984E-A675-443D-83DD-CFCE60B4B37E}"/>
              </a:ext>
            </a:extLst>
          </p:cNvPr>
          <p:cNvSpPr/>
          <p:nvPr/>
        </p:nvSpPr>
        <p:spPr>
          <a:xfrm>
            <a:off x="216135" y="2352094"/>
            <a:ext cx="6872641" cy="1210491"/>
          </a:xfrm>
          <a:prstGeom prst="wedgeRoundRectCallout">
            <a:avLst>
              <a:gd name="adj1" fmla="val -31327"/>
              <a:gd name="adj2" fmla="val -849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often does the number 3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011C0-CDAD-4509-A04F-4FE238C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96" y="2277089"/>
            <a:ext cx="5111932" cy="1595823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0D088F35-AFE2-4AAF-A9F7-81CA3776BCAB}"/>
              </a:ext>
            </a:extLst>
          </p:cNvPr>
          <p:cNvSpPr/>
          <p:nvPr/>
        </p:nvSpPr>
        <p:spPr>
          <a:xfrm>
            <a:off x="7828418" y="3899225"/>
            <a:ext cx="4315823" cy="1167743"/>
          </a:xfrm>
          <a:prstGeom prst="upArrow">
            <a:avLst>
              <a:gd name="adj1" fmla="val 100000"/>
              <a:gd name="adj2" fmla="val 4151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Attentive processing (serial)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728CC-D21F-449F-97E0-90C5DDFA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7" y="6575786"/>
            <a:ext cx="5125422" cy="170057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B2D017E-AC2E-48FC-AD7A-8E111A11B268}"/>
              </a:ext>
            </a:extLst>
          </p:cNvPr>
          <p:cNvSpPr/>
          <p:nvPr/>
        </p:nvSpPr>
        <p:spPr>
          <a:xfrm>
            <a:off x="1408396" y="5434733"/>
            <a:ext cx="4249783" cy="1182778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Pre-attentive processing (parallel)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BCAA6-E43E-4E02-9D29-AAF3425CE48D}"/>
              </a:ext>
            </a:extLst>
          </p:cNvPr>
          <p:cNvSpPr txBox="1"/>
          <p:nvPr/>
        </p:nvSpPr>
        <p:spPr>
          <a:xfrm>
            <a:off x="6997335" y="6874444"/>
            <a:ext cx="584345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Pre-attentive processing is quicker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We can also already be misled before we even start to think</a:t>
            </a:r>
          </a:p>
        </p:txBody>
      </p:sp>
    </p:spTree>
    <p:extLst>
      <p:ext uri="{BB962C8B-B14F-4D97-AF65-F5344CB8AC3E}">
        <p14:creationId xmlns:p14="http://schemas.microsoft.com/office/powerpoint/2010/main" val="1900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In 1855 John Snow was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473</Words>
  <Application>Microsoft Office PowerPoint</Application>
  <PresentationFormat>Custom</PresentationFormat>
  <Paragraphs>84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</vt:lpstr>
      <vt:lpstr>PowerPoint Presentation</vt:lpstr>
      <vt:lpstr>Why are figures great?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Some principles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207</cp:revision>
  <dcterms:created xsi:type="dcterms:W3CDTF">2020-09-13T09:08:16Z</dcterms:created>
  <dcterms:modified xsi:type="dcterms:W3CDTF">2021-09-27T15:32:16Z</dcterms:modified>
</cp:coreProperties>
</file>